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0.32</c:v>
                </c:pt>
                <c:pt idx="1">
                  <c:v>0.31</c:v>
                </c:pt>
                <c:pt idx="2">
                  <c:v>0.37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0.65</c:v>
                </c:pt>
                <c:pt idx="1">
                  <c:v>0.21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0.34</c:v>
                </c:pt>
                <c:pt idx="2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0.34</c:v>
                </c:pt>
                <c:pt idx="2">
                  <c:v>0.04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0.28999999999999998</c:v>
                </c:pt>
                <c:pt idx="2">
                  <c:v>0.11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0.3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0.12</c:v>
                </c:pt>
                <c:pt idx="1">
                  <c:v>0.33</c:v>
                </c:pt>
                <c:pt idx="2">
                  <c:v>0.56000000000000005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0.34</c:v>
                </c:pt>
                <c:pt idx="1">
                  <c:v>0.14000000000000001</c:v>
                </c:pt>
                <c:pt idx="2">
                  <c:v>0.51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0.44</c:v>
                </c:pt>
                <c:pt idx="1">
                  <c:v>0.43</c:v>
                </c:pt>
                <c:pt idx="2">
                  <c:v>0.13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0.73</c:v>
                </c:pt>
                <c:pt idx="1">
                  <c:v>0.27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0.94</c:v>
                </c:pt>
                <c:pt idx="1">
                  <c:v>0.06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0.45</c:v>
                </c:pt>
                <c:pt idx="1">
                  <c:v>0.3</c:v>
                </c:pt>
                <c:pt idx="2">
                  <c:v>0.25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0.59</c:v>
                </c:pt>
                <c:pt idx="1">
                  <c:v>0.33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0.28000000000000003</c:v>
                </c:pt>
                <c:pt idx="2">
                  <c:v>0.09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A83020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A83020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Crook, DL15 9HU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348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Https://Gp-Patient.Co.Uk/Patientexperience/Results?Code=A83020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87%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73%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49%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44%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63%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2438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Hope Street, Crook, DL15 9HU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A83020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30%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103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348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Https://Gp-Patient.Co.Uk/Patientexperience/Results?Code=A83020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North House Surgery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90%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92%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86%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89%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624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Hirst Cherrie</cp:lastModifiedBy>
  <cp:revision>258</cp:revision>
  <dcterms:created xsi:type="dcterms:W3CDTF">2022-02-15T10:00:54Z</dcterms:created>
  <dcterms:modified xsi:type="dcterms:W3CDTF">2026-07-09T12:42:08Z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