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0.33</c:v>
                </c:pt>
                <c:pt idx="1">
                  <c:v>0.33</c:v>
                </c:pt>
                <c:pt idx="2">
                  <c:v>0.34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0.57999999999999996</c:v>
                </c:pt>
                <c:pt idx="1">
                  <c:v>0.24</c:v>
                </c:pt>
                <c:pt idx="2">
                  <c:v>0.17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0.26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0.36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0.34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0.18</c:v>
                </c:pt>
                <c:pt idx="1">
                  <c:v>0.2</c:v>
                </c:pt>
                <c:pt idx="2">
                  <c:v>0.63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0.17</c:v>
                </c:pt>
                <c:pt idx="1">
                  <c:v>0.25</c:v>
                </c:pt>
                <c:pt idx="2">
                  <c:v>0.57999999999999996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0.36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0.84</c:v>
                </c:pt>
                <c:pt idx="1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1</c:v>
                </c:pt>
                <c:pt idx="1">
                  <c:v>0.01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0.34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0.52</c:v>
                </c:pt>
                <c:pt idx="1">
                  <c:v>0.43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0.35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17/07/2025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A8302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A8302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 descr="P_CHART2_LOWBASEMESSAGE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 descr="P_CHART2_LOWBASEMESSAGE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 descr="P_CHART2_LOWBASEMESSAGE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 descr="P_CHART2_LOWBASEMESSAGE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 descr="P_CHART2_LOWBASEMESSAGE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 descr="P_CHART2_LOWBASEMESSAGE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Crook, DL15 9HU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105" name="More_Info_Label1" descr="P_CHART2_LOWBASEMESSAGE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 descr="P_CHART2_LOWBASEMESSAGE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Https://Gp-Patient.Co.Uk/Patientexperience/Results?Code=A83020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214194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84%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99%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42%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38%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76%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66%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2025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Crook, DL15 9HU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36%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284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Https://Gp-Patient.Co.Uk/Patientexperience/Results?Code=A83020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83%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88%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76%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594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Hirst Cherrie</cp:lastModifiedBy>
  <cp:revision>254</cp:revision>
  <dcterms:created xsi:type="dcterms:W3CDTF">2022-02-15T10:00:54Z</dcterms:created>
  <dcterms:modified xsi:type="dcterms:W3CDTF">2025-07-17T07:54:43Z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